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</p:sldIdLst>
  <p:sldSz cy="5143500" cx="9144000"/>
  <p:notesSz cx="6858000" cy="9144000"/>
  <p:embeddedFontLst>
    <p:embeddedFont>
      <p:font typeface="EB Garamond"/>
      <p:regular r:id="rId18"/>
      <p:bold r:id="rId19"/>
      <p:italic r:id="rId20"/>
      <p:boldItalic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D3BF12EB-ED2D-4C61-B0F0-B0F16D95EF80}">
  <a:tblStyle styleId="{D3BF12EB-ED2D-4C61-B0F0-B0F16D95EF8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EBGaramond-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21" Type="http://schemas.openxmlformats.org/officeDocument/2006/relationships/font" Target="fonts/EBGaramond-bold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1.xml"/><Relationship Id="rId19" Type="http://schemas.openxmlformats.org/officeDocument/2006/relationships/font" Target="fonts/EBGaramond-bold.fntdata"/><Relationship Id="rId6" Type="http://schemas.openxmlformats.org/officeDocument/2006/relationships/notesMaster" Target="notesMasters/notesMaster1.xml"/><Relationship Id="rId18" Type="http://schemas.openxmlformats.org/officeDocument/2006/relationships/font" Target="fonts/EBGaramond-regular.fntdata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866278813c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2866278813c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86627675d6_1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286627675d6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28636ffaa8f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28636ffaa8f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8636ffaa8f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28636ffaa8f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8636ffaa8f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28636ffaa8f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286627675d6_1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286627675d6_1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86627675d6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286627675d6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86627675d6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286627675d6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8636ffaa8f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28636ffaa8f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86627675d6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286627675d6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Font typeface="EB Garamond"/>
              <a:buNone/>
              <a:defRPr sz="5200">
                <a:latin typeface="EB Garamond"/>
                <a:ea typeface="EB Garamond"/>
                <a:cs typeface="EB Garamond"/>
                <a:sym typeface="EB Garamon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EB Garamond"/>
              <a:buNone/>
              <a:defRPr sz="2800">
                <a:latin typeface="EB Garamond"/>
                <a:ea typeface="EB Garamond"/>
                <a:cs typeface="EB Garamond"/>
                <a:sym typeface="EB Garamon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Font typeface="EB Garamond"/>
              <a:buNone/>
              <a:defRPr sz="3600">
                <a:latin typeface="EB Garamond"/>
                <a:ea typeface="EB Garamond"/>
                <a:cs typeface="EB Garamond"/>
                <a:sym typeface="EB Garamon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Font typeface="EB Garamond"/>
              <a:buNone/>
              <a:defRPr sz="3600">
                <a:latin typeface="EB Garamond"/>
                <a:ea typeface="EB Garamond"/>
                <a:cs typeface="EB Garamond"/>
                <a:sym typeface="EB Garamon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Font typeface="EB Garamond"/>
              <a:buNone/>
              <a:defRPr sz="3600">
                <a:latin typeface="EB Garamond"/>
                <a:ea typeface="EB Garamond"/>
                <a:cs typeface="EB Garamond"/>
                <a:sym typeface="EB Garamon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Font typeface="EB Garamond"/>
              <a:buNone/>
              <a:defRPr sz="3600">
                <a:latin typeface="EB Garamond"/>
                <a:ea typeface="EB Garamond"/>
                <a:cs typeface="EB Garamond"/>
                <a:sym typeface="EB Garamon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Font typeface="EB Garamond"/>
              <a:buNone/>
              <a:defRPr sz="3600">
                <a:latin typeface="EB Garamond"/>
                <a:ea typeface="EB Garamond"/>
                <a:cs typeface="EB Garamond"/>
                <a:sym typeface="EB Garamon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Font typeface="EB Garamond"/>
              <a:buNone/>
              <a:defRPr sz="3600">
                <a:latin typeface="EB Garamond"/>
                <a:ea typeface="EB Garamond"/>
                <a:cs typeface="EB Garamond"/>
                <a:sym typeface="EB Garamon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Font typeface="EB Garamond"/>
              <a:buNone/>
              <a:defRPr sz="3600">
                <a:latin typeface="EB Garamond"/>
                <a:ea typeface="EB Garamond"/>
                <a:cs typeface="EB Garamond"/>
                <a:sym typeface="EB Garamon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Font typeface="EB Garamond"/>
              <a:buNone/>
              <a:defRPr sz="3600">
                <a:latin typeface="EB Garamond"/>
                <a:ea typeface="EB Garamond"/>
                <a:cs typeface="EB Garamond"/>
                <a:sym typeface="EB Garamon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Font typeface="EB Garamond"/>
              <a:buNone/>
              <a:defRPr sz="3600"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EB Garamond"/>
              <a:buNone/>
              <a:defRPr>
                <a:latin typeface="EB Garamond"/>
                <a:ea typeface="EB Garamond"/>
                <a:cs typeface="EB Garamond"/>
                <a:sym typeface="EB Garamo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EB Garamond"/>
              <a:buNone/>
              <a:defRPr>
                <a:latin typeface="EB Garamond"/>
                <a:ea typeface="EB Garamond"/>
                <a:cs typeface="EB Garamond"/>
                <a:sym typeface="EB Garamon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EB Garamond"/>
              <a:buNone/>
              <a:defRPr>
                <a:latin typeface="EB Garamond"/>
                <a:ea typeface="EB Garamond"/>
                <a:cs typeface="EB Garamond"/>
                <a:sym typeface="EB Garamon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EB Garamond"/>
              <a:buNone/>
              <a:defRPr>
                <a:latin typeface="EB Garamond"/>
                <a:ea typeface="EB Garamond"/>
                <a:cs typeface="EB Garamond"/>
                <a:sym typeface="EB Garamon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EB Garamond"/>
              <a:buNone/>
              <a:defRPr>
                <a:latin typeface="EB Garamond"/>
                <a:ea typeface="EB Garamond"/>
                <a:cs typeface="EB Garamond"/>
                <a:sym typeface="EB Garamon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EB Garamond"/>
              <a:buNone/>
              <a:defRPr>
                <a:latin typeface="EB Garamond"/>
                <a:ea typeface="EB Garamond"/>
                <a:cs typeface="EB Garamond"/>
                <a:sym typeface="EB Garamon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EB Garamond"/>
              <a:buNone/>
              <a:defRPr>
                <a:latin typeface="EB Garamond"/>
                <a:ea typeface="EB Garamond"/>
                <a:cs typeface="EB Garamond"/>
                <a:sym typeface="EB Garamon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EB Garamond"/>
              <a:buNone/>
              <a:defRPr>
                <a:latin typeface="EB Garamond"/>
                <a:ea typeface="EB Garamond"/>
                <a:cs typeface="EB Garamond"/>
                <a:sym typeface="EB Garamon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EB Garamond"/>
              <a:buNone/>
              <a:defRPr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Font typeface="EB Garamond"/>
              <a:buChar char="●"/>
              <a:defRPr>
                <a:latin typeface="EB Garamond"/>
                <a:ea typeface="EB Garamond"/>
                <a:cs typeface="EB Garamond"/>
                <a:sym typeface="EB Garamond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Font typeface="EB Garamond"/>
              <a:buChar char="○"/>
              <a:defRPr>
                <a:latin typeface="EB Garamond"/>
                <a:ea typeface="EB Garamond"/>
                <a:cs typeface="EB Garamond"/>
                <a:sym typeface="EB Garamond"/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Font typeface="EB Garamond"/>
              <a:buChar char="■"/>
              <a:defRPr>
                <a:latin typeface="EB Garamond"/>
                <a:ea typeface="EB Garamond"/>
                <a:cs typeface="EB Garamond"/>
                <a:sym typeface="EB Garamond"/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Font typeface="EB Garamond"/>
              <a:buChar char="●"/>
              <a:defRPr>
                <a:latin typeface="EB Garamond"/>
                <a:ea typeface="EB Garamond"/>
                <a:cs typeface="EB Garamond"/>
                <a:sym typeface="EB Garamond"/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Font typeface="EB Garamond"/>
              <a:buChar char="○"/>
              <a:defRPr>
                <a:latin typeface="EB Garamond"/>
                <a:ea typeface="EB Garamond"/>
                <a:cs typeface="EB Garamond"/>
                <a:sym typeface="EB Garamond"/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Font typeface="EB Garamond"/>
              <a:buChar char="■"/>
              <a:defRPr>
                <a:latin typeface="EB Garamond"/>
                <a:ea typeface="EB Garamond"/>
                <a:cs typeface="EB Garamond"/>
                <a:sym typeface="EB Garamond"/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Font typeface="EB Garamond"/>
              <a:buChar char="●"/>
              <a:defRPr>
                <a:latin typeface="EB Garamond"/>
                <a:ea typeface="EB Garamond"/>
                <a:cs typeface="EB Garamond"/>
                <a:sym typeface="EB Garamond"/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Font typeface="EB Garamond"/>
              <a:buChar char="○"/>
              <a:defRPr>
                <a:latin typeface="EB Garamond"/>
                <a:ea typeface="EB Garamond"/>
                <a:cs typeface="EB Garamond"/>
                <a:sym typeface="EB Garamond"/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Font typeface="EB Garamond"/>
              <a:buChar char="■"/>
              <a:defRPr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latin typeface="EB Garamond"/>
                <a:ea typeface="EB Garamond"/>
                <a:cs typeface="EB Garamond"/>
                <a:sym typeface="EB Garamond"/>
              </a:defRPr>
            </a:lvl1pPr>
            <a:lvl2pPr lvl="1">
              <a:buNone/>
              <a:defRPr>
                <a:latin typeface="EB Garamond"/>
                <a:ea typeface="EB Garamond"/>
                <a:cs typeface="EB Garamond"/>
                <a:sym typeface="EB Garamond"/>
              </a:defRPr>
            </a:lvl2pPr>
            <a:lvl3pPr lvl="2">
              <a:buNone/>
              <a:defRPr>
                <a:latin typeface="EB Garamond"/>
                <a:ea typeface="EB Garamond"/>
                <a:cs typeface="EB Garamond"/>
                <a:sym typeface="EB Garamond"/>
              </a:defRPr>
            </a:lvl3pPr>
            <a:lvl4pPr lvl="3">
              <a:buNone/>
              <a:defRPr>
                <a:latin typeface="EB Garamond"/>
                <a:ea typeface="EB Garamond"/>
                <a:cs typeface="EB Garamond"/>
                <a:sym typeface="EB Garamond"/>
              </a:defRPr>
            </a:lvl4pPr>
            <a:lvl5pPr lvl="4">
              <a:buNone/>
              <a:defRPr>
                <a:latin typeface="EB Garamond"/>
                <a:ea typeface="EB Garamond"/>
                <a:cs typeface="EB Garamond"/>
                <a:sym typeface="EB Garamond"/>
              </a:defRPr>
            </a:lvl5pPr>
            <a:lvl6pPr lvl="5">
              <a:buNone/>
              <a:defRPr>
                <a:latin typeface="EB Garamond"/>
                <a:ea typeface="EB Garamond"/>
                <a:cs typeface="EB Garamond"/>
                <a:sym typeface="EB Garamond"/>
              </a:defRPr>
            </a:lvl6pPr>
            <a:lvl7pPr lvl="6">
              <a:buNone/>
              <a:defRPr>
                <a:latin typeface="EB Garamond"/>
                <a:ea typeface="EB Garamond"/>
                <a:cs typeface="EB Garamond"/>
                <a:sym typeface="EB Garamond"/>
              </a:defRPr>
            </a:lvl7pPr>
            <a:lvl8pPr lvl="7">
              <a:buNone/>
              <a:defRPr>
                <a:latin typeface="EB Garamond"/>
                <a:ea typeface="EB Garamond"/>
                <a:cs typeface="EB Garamond"/>
                <a:sym typeface="EB Garamond"/>
              </a:defRPr>
            </a:lvl8pPr>
            <a:lvl9pPr lvl="8">
              <a:buNone/>
              <a:defRPr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Font typeface="EB Garamond"/>
              <a:buChar char="●"/>
              <a:defRPr sz="1400">
                <a:latin typeface="EB Garamond"/>
                <a:ea typeface="EB Garamond"/>
                <a:cs typeface="EB Garamond"/>
                <a:sym typeface="EB Garamond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EB Garamond"/>
              <a:buChar char="○"/>
              <a:defRPr sz="1200">
                <a:latin typeface="EB Garamond"/>
                <a:ea typeface="EB Garamond"/>
                <a:cs typeface="EB Garamond"/>
                <a:sym typeface="EB Garamond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EB Garamond"/>
              <a:buChar char="■"/>
              <a:defRPr sz="1200">
                <a:latin typeface="EB Garamond"/>
                <a:ea typeface="EB Garamond"/>
                <a:cs typeface="EB Garamond"/>
                <a:sym typeface="EB Garamond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EB Garamond"/>
              <a:buChar char="●"/>
              <a:defRPr sz="1200">
                <a:latin typeface="EB Garamond"/>
                <a:ea typeface="EB Garamond"/>
                <a:cs typeface="EB Garamond"/>
                <a:sym typeface="EB Garamond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EB Garamond"/>
              <a:buChar char="○"/>
              <a:defRPr sz="1200">
                <a:latin typeface="EB Garamond"/>
                <a:ea typeface="EB Garamond"/>
                <a:cs typeface="EB Garamond"/>
                <a:sym typeface="EB Garamond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EB Garamond"/>
              <a:buChar char="■"/>
              <a:defRPr sz="1200">
                <a:latin typeface="EB Garamond"/>
                <a:ea typeface="EB Garamond"/>
                <a:cs typeface="EB Garamond"/>
                <a:sym typeface="EB Garamond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EB Garamond"/>
              <a:buChar char="●"/>
              <a:defRPr sz="1200">
                <a:latin typeface="EB Garamond"/>
                <a:ea typeface="EB Garamond"/>
                <a:cs typeface="EB Garamond"/>
                <a:sym typeface="EB Garamond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EB Garamond"/>
              <a:buChar char="○"/>
              <a:defRPr sz="1200">
                <a:latin typeface="EB Garamond"/>
                <a:ea typeface="EB Garamond"/>
                <a:cs typeface="EB Garamond"/>
                <a:sym typeface="EB Garamond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EB Garamond"/>
              <a:buChar char="■"/>
              <a:defRPr sz="1200"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EB Garamond"/>
              <a:buNone/>
              <a:defRPr>
                <a:latin typeface="EB Garamond"/>
                <a:ea typeface="EB Garamond"/>
                <a:cs typeface="EB Garamond"/>
                <a:sym typeface="EB Garamo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EB Garamond"/>
              <a:buNone/>
              <a:defRPr>
                <a:latin typeface="EB Garamond"/>
                <a:ea typeface="EB Garamond"/>
                <a:cs typeface="EB Garamond"/>
                <a:sym typeface="EB Garamon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EB Garamond"/>
              <a:buNone/>
              <a:defRPr>
                <a:latin typeface="EB Garamond"/>
                <a:ea typeface="EB Garamond"/>
                <a:cs typeface="EB Garamond"/>
                <a:sym typeface="EB Garamon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EB Garamond"/>
              <a:buNone/>
              <a:defRPr>
                <a:latin typeface="EB Garamond"/>
                <a:ea typeface="EB Garamond"/>
                <a:cs typeface="EB Garamond"/>
                <a:sym typeface="EB Garamon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EB Garamond"/>
              <a:buNone/>
              <a:defRPr>
                <a:latin typeface="EB Garamond"/>
                <a:ea typeface="EB Garamond"/>
                <a:cs typeface="EB Garamond"/>
                <a:sym typeface="EB Garamon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EB Garamond"/>
              <a:buNone/>
              <a:defRPr>
                <a:latin typeface="EB Garamond"/>
                <a:ea typeface="EB Garamond"/>
                <a:cs typeface="EB Garamond"/>
                <a:sym typeface="EB Garamon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EB Garamond"/>
              <a:buNone/>
              <a:defRPr>
                <a:latin typeface="EB Garamond"/>
                <a:ea typeface="EB Garamond"/>
                <a:cs typeface="EB Garamond"/>
                <a:sym typeface="EB Garamon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EB Garamond"/>
              <a:buNone/>
              <a:defRPr>
                <a:latin typeface="EB Garamond"/>
                <a:ea typeface="EB Garamond"/>
                <a:cs typeface="EB Garamond"/>
                <a:sym typeface="EB Garamon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EB Garamond"/>
              <a:buNone/>
              <a:defRPr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latin typeface="EB Garamond"/>
                <a:ea typeface="EB Garamond"/>
                <a:cs typeface="EB Garamond"/>
                <a:sym typeface="EB Garamond"/>
              </a:defRPr>
            </a:lvl1pPr>
            <a:lvl2pPr lvl="1">
              <a:buNone/>
              <a:defRPr>
                <a:latin typeface="EB Garamond"/>
                <a:ea typeface="EB Garamond"/>
                <a:cs typeface="EB Garamond"/>
                <a:sym typeface="EB Garamond"/>
              </a:defRPr>
            </a:lvl2pPr>
            <a:lvl3pPr lvl="2">
              <a:buNone/>
              <a:defRPr>
                <a:latin typeface="EB Garamond"/>
                <a:ea typeface="EB Garamond"/>
                <a:cs typeface="EB Garamond"/>
                <a:sym typeface="EB Garamond"/>
              </a:defRPr>
            </a:lvl3pPr>
            <a:lvl4pPr lvl="3">
              <a:buNone/>
              <a:defRPr>
                <a:latin typeface="EB Garamond"/>
                <a:ea typeface="EB Garamond"/>
                <a:cs typeface="EB Garamond"/>
                <a:sym typeface="EB Garamond"/>
              </a:defRPr>
            </a:lvl4pPr>
            <a:lvl5pPr lvl="4">
              <a:buNone/>
              <a:defRPr>
                <a:latin typeface="EB Garamond"/>
                <a:ea typeface="EB Garamond"/>
                <a:cs typeface="EB Garamond"/>
                <a:sym typeface="EB Garamond"/>
              </a:defRPr>
            </a:lvl5pPr>
            <a:lvl6pPr lvl="5">
              <a:buNone/>
              <a:defRPr>
                <a:latin typeface="EB Garamond"/>
                <a:ea typeface="EB Garamond"/>
                <a:cs typeface="EB Garamond"/>
                <a:sym typeface="EB Garamond"/>
              </a:defRPr>
            </a:lvl6pPr>
            <a:lvl7pPr lvl="6">
              <a:buNone/>
              <a:defRPr>
                <a:latin typeface="EB Garamond"/>
                <a:ea typeface="EB Garamond"/>
                <a:cs typeface="EB Garamond"/>
                <a:sym typeface="EB Garamond"/>
              </a:defRPr>
            </a:lvl7pPr>
            <a:lvl8pPr lvl="7">
              <a:buNone/>
              <a:defRPr>
                <a:latin typeface="EB Garamond"/>
                <a:ea typeface="EB Garamond"/>
                <a:cs typeface="EB Garamond"/>
                <a:sym typeface="EB Garamond"/>
              </a:defRPr>
            </a:lvl8pPr>
            <a:lvl9pPr lvl="8">
              <a:buNone/>
              <a:defRPr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>
                <a:latin typeface="EB Garamond"/>
                <a:ea typeface="EB Garamond"/>
                <a:cs typeface="EB Garamond"/>
                <a:sym typeface="EB Garamo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>
                <a:latin typeface="EB Garamond"/>
                <a:ea typeface="EB Garamond"/>
                <a:cs typeface="EB Garamond"/>
                <a:sym typeface="EB Garamon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>
                <a:latin typeface="EB Garamond"/>
                <a:ea typeface="EB Garamond"/>
                <a:cs typeface="EB Garamond"/>
                <a:sym typeface="EB Garamon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>
                <a:latin typeface="EB Garamond"/>
                <a:ea typeface="EB Garamond"/>
                <a:cs typeface="EB Garamond"/>
                <a:sym typeface="EB Garamon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>
                <a:latin typeface="EB Garamond"/>
                <a:ea typeface="EB Garamond"/>
                <a:cs typeface="EB Garamond"/>
                <a:sym typeface="EB Garamon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>
                <a:latin typeface="EB Garamond"/>
                <a:ea typeface="EB Garamond"/>
                <a:cs typeface="EB Garamond"/>
                <a:sym typeface="EB Garamon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>
                <a:latin typeface="EB Garamond"/>
                <a:ea typeface="EB Garamond"/>
                <a:cs typeface="EB Garamond"/>
                <a:sym typeface="EB Garamon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>
                <a:latin typeface="EB Garamond"/>
                <a:ea typeface="EB Garamond"/>
                <a:cs typeface="EB Garamond"/>
                <a:sym typeface="EB Garamon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EB Garamond"/>
              <a:buChar char="●"/>
              <a:defRPr sz="1200">
                <a:latin typeface="EB Garamond"/>
                <a:ea typeface="EB Garamond"/>
                <a:cs typeface="EB Garamond"/>
                <a:sym typeface="EB Garamond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EB Garamond"/>
              <a:buChar char="○"/>
              <a:defRPr sz="1200">
                <a:latin typeface="EB Garamond"/>
                <a:ea typeface="EB Garamond"/>
                <a:cs typeface="EB Garamond"/>
                <a:sym typeface="EB Garamond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EB Garamond"/>
              <a:buChar char="■"/>
              <a:defRPr sz="1200">
                <a:latin typeface="EB Garamond"/>
                <a:ea typeface="EB Garamond"/>
                <a:cs typeface="EB Garamond"/>
                <a:sym typeface="EB Garamond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EB Garamond"/>
              <a:buChar char="●"/>
              <a:defRPr sz="1200">
                <a:latin typeface="EB Garamond"/>
                <a:ea typeface="EB Garamond"/>
                <a:cs typeface="EB Garamond"/>
                <a:sym typeface="EB Garamond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EB Garamond"/>
              <a:buChar char="○"/>
              <a:defRPr sz="1200">
                <a:latin typeface="EB Garamond"/>
                <a:ea typeface="EB Garamond"/>
                <a:cs typeface="EB Garamond"/>
                <a:sym typeface="EB Garamond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EB Garamond"/>
              <a:buChar char="■"/>
              <a:defRPr sz="1200">
                <a:latin typeface="EB Garamond"/>
                <a:ea typeface="EB Garamond"/>
                <a:cs typeface="EB Garamond"/>
                <a:sym typeface="EB Garamond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EB Garamond"/>
              <a:buChar char="●"/>
              <a:defRPr sz="1200">
                <a:latin typeface="EB Garamond"/>
                <a:ea typeface="EB Garamond"/>
                <a:cs typeface="EB Garamond"/>
                <a:sym typeface="EB Garamond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EB Garamond"/>
              <a:buChar char="○"/>
              <a:defRPr sz="1200">
                <a:latin typeface="EB Garamond"/>
                <a:ea typeface="EB Garamond"/>
                <a:cs typeface="EB Garamond"/>
                <a:sym typeface="EB Garamond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EB Garamond"/>
              <a:buChar char="■"/>
              <a:defRPr sz="1200"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latin typeface="EB Garamond"/>
                <a:ea typeface="EB Garamond"/>
                <a:cs typeface="EB Garamond"/>
                <a:sym typeface="EB Garamond"/>
              </a:defRPr>
            </a:lvl1pPr>
            <a:lvl2pPr lvl="1">
              <a:buNone/>
              <a:defRPr>
                <a:latin typeface="EB Garamond"/>
                <a:ea typeface="EB Garamond"/>
                <a:cs typeface="EB Garamond"/>
                <a:sym typeface="EB Garamond"/>
              </a:defRPr>
            </a:lvl2pPr>
            <a:lvl3pPr lvl="2">
              <a:buNone/>
              <a:defRPr>
                <a:latin typeface="EB Garamond"/>
                <a:ea typeface="EB Garamond"/>
                <a:cs typeface="EB Garamond"/>
                <a:sym typeface="EB Garamond"/>
              </a:defRPr>
            </a:lvl3pPr>
            <a:lvl4pPr lvl="3">
              <a:buNone/>
              <a:defRPr>
                <a:latin typeface="EB Garamond"/>
                <a:ea typeface="EB Garamond"/>
                <a:cs typeface="EB Garamond"/>
                <a:sym typeface="EB Garamond"/>
              </a:defRPr>
            </a:lvl4pPr>
            <a:lvl5pPr lvl="4">
              <a:buNone/>
              <a:defRPr>
                <a:latin typeface="EB Garamond"/>
                <a:ea typeface="EB Garamond"/>
                <a:cs typeface="EB Garamond"/>
                <a:sym typeface="EB Garamond"/>
              </a:defRPr>
            </a:lvl5pPr>
            <a:lvl6pPr lvl="5">
              <a:buNone/>
              <a:defRPr>
                <a:latin typeface="EB Garamond"/>
                <a:ea typeface="EB Garamond"/>
                <a:cs typeface="EB Garamond"/>
                <a:sym typeface="EB Garamond"/>
              </a:defRPr>
            </a:lvl6pPr>
            <a:lvl7pPr lvl="6">
              <a:buNone/>
              <a:defRPr>
                <a:latin typeface="EB Garamond"/>
                <a:ea typeface="EB Garamond"/>
                <a:cs typeface="EB Garamond"/>
                <a:sym typeface="EB Garamond"/>
              </a:defRPr>
            </a:lvl7pPr>
            <a:lvl8pPr lvl="7">
              <a:buNone/>
              <a:defRPr>
                <a:latin typeface="EB Garamond"/>
                <a:ea typeface="EB Garamond"/>
                <a:cs typeface="EB Garamond"/>
                <a:sym typeface="EB Garamond"/>
              </a:defRPr>
            </a:lvl8pPr>
            <a:lvl9pPr lvl="8">
              <a:buNone/>
              <a:defRPr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8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Relationship Id="rId4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png"/><Relationship Id="rId4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Relationship Id="rId4" Type="http://schemas.openxmlformats.org/officeDocument/2006/relationships/image" Target="../media/image2.png"/><Relationship Id="rId5" Type="http://schemas.openxmlformats.org/officeDocument/2006/relationships/image" Target="../media/image7.png"/><Relationship Id="rId6" Type="http://schemas.openxmlformats.org/officeDocument/2006/relationships/image" Target="../media/image1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jpg"/><Relationship Id="rId4" Type="http://schemas.openxmlformats.org/officeDocument/2006/relationships/image" Target="../media/image13.jpg"/><Relationship Id="rId5" Type="http://schemas.openxmlformats.org/officeDocument/2006/relationships/image" Target="../media/image3.jpg"/><Relationship Id="rId6" Type="http://schemas.openxmlformats.org/officeDocument/2006/relationships/image" Target="../media/image10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 rotWithShape="1">
          <a:blip r:embed="rId3">
            <a:alphaModFix amt="30000"/>
          </a:blip>
          <a:srcRect b="13069" l="0" r="0" t="2556"/>
          <a:stretch/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  <a:effectLst>
            <a:reflection blurRad="0" dir="5400000" dist="38100" endA="0" endPos="30000" fadeDir="5400012" kx="0" rotWithShape="0" algn="bl" stPos="0" sy="-100000" ky="0"/>
          </a:effectLst>
        </p:spPr>
      </p:pic>
      <p:sp>
        <p:nvSpPr>
          <p:cNvPr id="55" name="Google Shape;55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600"/>
              <a:t>STP Preliminary Design Review</a:t>
            </a:r>
            <a:endParaRPr sz="4600"/>
          </a:p>
        </p:txBody>
      </p:sp>
      <p:sp>
        <p:nvSpPr>
          <p:cNvPr id="56" name="Google Shape;56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 Atre, </a:t>
            </a:r>
            <a:r>
              <a:rPr lang="en"/>
              <a:t>Abdul</a:t>
            </a:r>
            <a:r>
              <a:rPr lang="en"/>
              <a:t> Osilan, Meerav Shah, Connor Stapf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2"/>
          <p:cNvSpPr txBox="1"/>
          <p:nvPr>
            <p:ph type="title"/>
          </p:nvPr>
        </p:nvSpPr>
        <p:spPr>
          <a:xfrm>
            <a:off x="311700" y="1337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EB Garamond"/>
                <a:ea typeface="EB Garamond"/>
                <a:cs typeface="EB Garamond"/>
                <a:sym typeface="EB Garamond"/>
              </a:rPr>
              <a:t>Cost &amp; Mass Estimates 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22"/>
          <p:cNvSpPr txBox="1"/>
          <p:nvPr>
            <p:ph idx="1" type="body"/>
          </p:nvPr>
        </p:nvSpPr>
        <p:spPr>
          <a:xfrm>
            <a:off x="1112125" y="0"/>
            <a:ext cx="5395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 </a:t>
            </a:r>
            <a:endParaRPr/>
          </a:p>
        </p:txBody>
      </p:sp>
      <p:graphicFrame>
        <p:nvGraphicFramePr>
          <p:cNvPr id="130" name="Google Shape;130;p22"/>
          <p:cNvGraphicFramePr/>
          <p:nvPr/>
        </p:nvGraphicFramePr>
        <p:xfrm>
          <a:off x="1497700" y="1020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{D3BF12EB-ED2D-4C61-B0F0-B0F16D95EF80}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Components</a:t>
                      </a:r>
                      <a:endParaRPr>
                        <a:solidFill>
                          <a:schemeClr val="dk1"/>
                        </a:solidFill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Cost</a:t>
                      </a:r>
                      <a:endParaRPr>
                        <a:solidFill>
                          <a:schemeClr val="dk1"/>
                        </a:solidFill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45720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">
                          <a:solidFill>
                            <a:srgbClr val="CCCCCC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All sensors except microcontroller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45720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">
                          <a:solidFill>
                            <a:srgbClr val="CCCCCC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$71.65 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">
                          <a:solidFill>
                            <a:srgbClr val="CCCCCC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Most non-sensor electrical, controller and structural components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">
                          <a:solidFill>
                            <a:srgbClr val="CCCCCC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$49.50 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45720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">
                          <a:solidFill>
                            <a:srgbClr val="CCCCCC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Remaining in case of unexpected expenses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45720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">
                          <a:solidFill>
                            <a:srgbClr val="CCCCCC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$28.85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</a:tr>
            </a:tbl>
          </a:graphicData>
        </a:graphic>
      </p:graphicFrame>
      <p:sp>
        <p:nvSpPr>
          <p:cNvPr id="131" name="Google Shape;131;p22"/>
          <p:cNvSpPr txBox="1"/>
          <p:nvPr/>
        </p:nvSpPr>
        <p:spPr>
          <a:xfrm>
            <a:off x="-192275" y="926425"/>
            <a:ext cx="2482800" cy="37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1800">
                <a:solidFill>
                  <a:srgbClr val="CCCCCC"/>
                </a:solidFill>
                <a:latin typeface="EB Garamond"/>
                <a:ea typeface="EB Garamond"/>
                <a:cs typeface="EB Garamond"/>
                <a:sym typeface="EB Garamond"/>
              </a:rPr>
              <a:t>COST</a:t>
            </a:r>
            <a:endParaRPr/>
          </a:p>
        </p:txBody>
      </p:sp>
      <p:graphicFrame>
        <p:nvGraphicFramePr>
          <p:cNvPr id="132" name="Google Shape;132;p22"/>
          <p:cNvGraphicFramePr/>
          <p:nvPr/>
        </p:nvGraphicFramePr>
        <p:xfrm>
          <a:off x="1497700" y="31652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{D3BF12EB-ED2D-4C61-B0F0-B0F16D95EF80}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Components</a:t>
                      </a:r>
                      <a:endParaRPr>
                        <a:solidFill>
                          <a:schemeClr val="dk1"/>
                        </a:solidFill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Mass</a:t>
                      </a:r>
                      <a:endParaRPr>
                        <a:solidFill>
                          <a:schemeClr val="dk1"/>
                        </a:solidFill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45720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">
                          <a:solidFill>
                            <a:srgbClr val="CCCCCC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All sensors except microcontroller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45720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">
                          <a:solidFill>
                            <a:srgbClr val="CCCCCC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10.01g 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">
                          <a:solidFill>
                            <a:srgbClr val="CCCCCC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Most non-sensor electrical, controller and structural components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">
                          <a:solidFill>
                            <a:srgbClr val="CCCCCC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71.31g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45720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">
                          <a:solidFill>
                            <a:srgbClr val="CCCCCC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Included for additional tolerance/error mass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45720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">
                          <a:solidFill>
                            <a:srgbClr val="CCCCCC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18.68g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</a:tr>
            </a:tbl>
          </a:graphicData>
        </a:graphic>
      </p:graphicFrame>
      <p:sp>
        <p:nvSpPr>
          <p:cNvPr id="133" name="Google Shape;133;p22"/>
          <p:cNvSpPr txBox="1"/>
          <p:nvPr/>
        </p:nvSpPr>
        <p:spPr>
          <a:xfrm>
            <a:off x="-192275" y="3099725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1800">
                <a:solidFill>
                  <a:srgbClr val="CCCCCC"/>
                </a:solidFill>
                <a:latin typeface="EB Garamond"/>
                <a:ea typeface="EB Garamond"/>
                <a:cs typeface="EB Garamond"/>
                <a:sym typeface="EB Garamond"/>
              </a:rPr>
              <a:t>MASS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6600" y="-46500"/>
            <a:ext cx="7670799" cy="53049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202775" y="-1415925"/>
            <a:ext cx="1011150" cy="6559425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Con Ops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41" name="Google Shape;141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35625" y="-1415925"/>
            <a:ext cx="1011150" cy="655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37300" y="2471050"/>
            <a:ext cx="736600" cy="30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Scientific Mission</a:t>
            </a:r>
            <a:endParaRPr/>
          </a:p>
        </p:txBody>
      </p:sp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311700" y="1152475"/>
            <a:ext cx="5133000" cy="36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CCCCCC"/>
              </a:buClr>
              <a:buSzPts val="1800"/>
              <a:buChar char="●"/>
            </a:pPr>
            <a:r>
              <a:rPr lang="en">
                <a:solidFill>
                  <a:srgbClr val="CCCCCC"/>
                </a:solidFill>
              </a:rPr>
              <a:t>Measure structural </a:t>
            </a:r>
            <a:r>
              <a:rPr lang="en">
                <a:solidFill>
                  <a:srgbClr val="CCCCCC"/>
                </a:solidFill>
              </a:rPr>
              <a:t>stability</a:t>
            </a:r>
            <a:r>
              <a:rPr lang="en">
                <a:solidFill>
                  <a:srgbClr val="CCCCCC"/>
                </a:solidFill>
              </a:rPr>
              <a:t> of the rocket.</a:t>
            </a:r>
            <a:endParaRPr>
              <a:solidFill>
                <a:srgbClr val="CCCCCC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CCCCCC"/>
              </a:buClr>
              <a:buSzPts val="1800"/>
              <a:buChar char="●"/>
            </a:pPr>
            <a:r>
              <a:rPr lang="en">
                <a:solidFill>
                  <a:srgbClr val="CCCCCC"/>
                </a:solidFill>
              </a:rPr>
              <a:t>Measure vibrational stability of the rocket.</a:t>
            </a:r>
            <a:endParaRPr>
              <a:solidFill>
                <a:srgbClr val="CCCCCC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CCCCCC"/>
              </a:buClr>
              <a:buSzPts val="1800"/>
              <a:buChar char="●"/>
            </a:pPr>
            <a:r>
              <a:rPr lang="en">
                <a:solidFill>
                  <a:srgbClr val="CCCCCC"/>
                </a:solidFill>
              </a:rPr>
              <a:t>Analyze how the flex and vibrational forces change throughout the flight.</a:t>
            </a:r>
            <a:endParaRPr>
              <a:solidFill>
                <a:srgbClr val="CCCCCC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Clr>
                <a:srgbClr val="CCCCCC"/>
              </a:buClr>
              <a:buSzPts val="1800"/>
              <a:buChar char="●"/>
            </a:pPr>
            <a:r>
              <a:rPr lang="en">
                <a:solidFill>
                  <a:srgbClr val="CCCCCC"/>
                </a:solidFill>
              </a:rPr>
              <a:t>Determine applicability of rocket-propelled delivery of fragile items/components.</a:t>
            </a:r>
            <a:endParaRPr i="1" sz="1400">
              <a:solidFill>
                <a:srgbClr val="CCCCCC"/>
              </a:solidFill>
            </a:endParaRPr>
          </a:p>
        </p:txBody>
      </p:sp>
      <p:pic>
        <p:nvPicPr>
          <p:cNvPr id="63" name="Google Shape;63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10250" y="445022"/>
            <a:ext cx="2613125" cy="2010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10250" y="2800378"/>
            <a:ext cx="2613125" cy="2010897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/>
          <p:cNvSpPr txBox="1"/>
          <p:nvPr/>
        </p:nvSpPr>
        <p:spPr>
          <a:xfrm>
            <a:off x="5810250" y="445025"/>
            <a:ext cx="2316900" cy="2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Flex Sensor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66" name="Google Shape;66;p14"/>
          <p:cNvSpPr txBox="1"/>
          <p:nvPr/>
        </p:nvSpPr>
        <p:spPr>
          <a:xfrm>
            <a:off x="5810250" y="2800375"/>
            <a:ext cx="2316900" cy="2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Vibration Sensor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>
            <p:ph type="title"/>
          </p:nvPr>
        </p:nvSpPr>
        <p:spPr>
          <a:xfrm>
            <a:off x="311700" y="4515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Payload Structure</a:t>
            </a:r>
            <a:endParaRPr/>
          </a:p>
        </p:txBody>
      </p:sp>
      <p:pic>
        <p:nvPicPr>
          <p:cNvPr id="72" name="Google Shape;7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925" y="1227950"/>
            <a:ext cx="2108018" cy="3166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06400" y="1227950"/>
            <a:ext cx="2097550" cy="3166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51550" y="1227950"/>
            <a:ext cx="2404550" cy="1557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5"/>
          <p:cNvPicPr preferRelativeResize="0"/>
          <p:nvPr/>
        </p:nvPicPr>
        <p:blipFill rotWithShape="1">
          <a:blip r:embed="rId6">
            <a:alphaModFix/>
          </a:blip>
          <a:srcRect b="0" l="0" r="2085" t="0"/>
          <a:stretch/>
        </p:blipFill>
        <p:spPr>
          <a:xfrm>
            <a:off x="4051550" y="2785275"/>
            <a:ext cx="2404551" cy="1609099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5"/>
          <p:cNvSpPr txBox="1"/>
          <p:nvPr/>
        </p:nvSpPr>
        <p:spPr>
          <a:xfrm>
            <a:off x="6672650" y="1024200"/>
            <a:ext cx="2159700" cy="33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B Garamond"/>
              <a:buChar char="●"/>
            </a:pPr>
            <a:r>
              <a:rPr lang="en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Allows for additional or fewer platforms based on necessity.</a:t>
            </a:r>
            <a:endParaRPr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B Garamond"/>
              <a:buChar char="●"/>
            </a:pPr>
            <a:r>
              <a:rPr lang="en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With current setup, the structure mass is 79.31g.</a:t>
            </a:r>
            <a:endParaRPr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B Garamond"/>
              <a:buChar char="●"/>
            </a:pPr>
            <a:r>
              <a:rPr lang="en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All hardware is standardized metric-unit parts.</a:t>
            </a:r>
            <a:endParaRPr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lt2"/>
              </a:buClr>
              <a:buSzPts val="1400"/>
              <a:buFont typeface="EB Garamond"/>
              <a:buChar char="●"/>
            </a:pPr>
            <a:r>
              <a:rPr lang="en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Slots for </a:t>
            </a:r>
            <a:r>
              <a:rPr lang="en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wire connections through platforms.</a:t>
            </a:r>
            <a:endParaRPr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Fabrication Plan</a:t>
            </a:r>
            <a:endParaRPr/>
          </a:p>
        </p:txBody>
      </p:sp>
      <p:sp>
        <p:nvSpPr>
          <p:cNvPr id="82" name="Google Shape;82;p16"/>
          <p:cNvSpPr txBox="1"/>
          <p:nvPr>
            <p:ph idx="1" type="body"/>
          </p:nvPr>
        </p:nvSpPr>
        <p:spPr>
          <a:xfrm>
            <a:off x="311700" y="1152475"/>
            <a:ext cx="6025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Combination of 3D Printing and purchased hardware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Relatively quick </a:t>
            </a:r>
            <a:r>
              <a:rPr lang="en"/>
              <a:t>and cheap part production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Standard hardware is easily </a:t>
            </a:r>
            <a:r>
              <a:rPr lang="en"/>
              <a:t>sourceable from stores or distributors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PLA plastic provides stable, rigid platforms for electronics to be mounted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Electronic assembly to be completed  on a platform-by-platform basis before </a:t>
            </a:r>
            <a:r>
              <a:rPr lang="en"/>
              <a:t>being</a:t>
            </a:r>
            <a:r>
              <a:rPr lang="en"/>
              <a:t> mounted onto the threaded rods of the main structure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Allows for easier testing before final construction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More platforms can be produced if more horizontal space is required</a:t>
            </a:r>
            <a:endParaRPr/>
          </a:p>
        </p:txBody>
      </p:sp>
      <p:pic>
        <p:nvPicPr>
          <p:cNvPr id="83" name="Google Shape;83;p16"/>
          <p:cNvPicPr preferRelativeResize="0"/>
          <p:nvPr/>
        </p:nvPicPr>
        <p:blipFill rotWithShape="1">
          <a:blip r:embed="rId3">
            <a:alphaModFix/>
          </a:blip>
          <a:srcRect b="0" l="45717" r="41849" t="0"/>
          <a:stretch/>
        </p:blipFill>
        <p:spPr>
          <a:xfrm>
            <a:off x="6799925" y="380350"/>
            <a:ext cx="1743701" cy="4382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Primary Sensor Choice</a:t>
            </a:r>
            <a:endParaRPr/>
          </a:p>
        </p:txBody>
      </p:sp>
      <p:sp>
        <p:nvSpPr>
          <p:cNvPr id="89" name="Google Shape;89;p17"/>
          <p:cNvSpPr txBox="1"/>
          <p:nvPr>
            <p:ph idx="1" type="body"/>
          </p:nvPr>
        </p:nvSpPr>
        <p:spPr>
          <a:xfrm>
            <a:off x="311700" y="1152475"/>
            <a:ext cx="4260300" cy="379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50">
                <a:solidFill>
                  <a:srgbClr val="CCCCCC"/>
                </a:solidFill>
              </a:rPr>
              <a:t>GPS: </a:t>
            </a:r>
            <a:r>
              <a:rPr lang="en" sz="1350">
                <a:solidFill>
                  <a:srgbClr val="CCCCCC"/>
                </a:solidFill>
              </a:rPr>
              <a:t>Ultimate GPS Module PA1616D - 99 channel w/10 Hz updates - MTK3333 Chipset</a:t>
            </a:r>
            <a:endParaRPr sz="1350">
              <a:solidFill>
                <a:srgbClr val="CCCCCC"/>
              </a:solidFill>
            </a:endParaRPr>
          </a:p>
          <a:p>
            <a:pPr indent="0" lvl="0" marL="0" rtl="0" algn="l">
              <a:spcBef>
                <a:spcPts val="20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CCCCCC"/>
                </a:solidFill>
              </a:rPr>
              <a:t>Product ID: 5186</a:t>
            </a:r>
            <a:endParaRPr b="1" sz="1350">
              <a:solidFill>
                <a:srgbClr val="CCCCCC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solidFill>
                <a:srgbClr val="CCCCCC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50">
                <a:solidFill>
                  <a:srgbClr val="CCCCCC"/>
                </a:solidFill>
              </a:rPr>
              <a:t>Barometer: </a:t>
            </a:r>
            <a:r>
              <a:rPr lang="en" sz="1350">
                <a:solidFill>
                  <a:srgbClr val="CCCCCC"/>
                </a:solidFill>
              </a:rPr>
              <a:t>MPL3115A2 - I2C Barometric Pressure/Altitude/Temperature Sensor</a:t>
            </a:r>
            <a:endParaRPr sz="1350">
              <a:solidFill>
                <a:srgbClr val="CCCCCC"/>
              </a:solidFill>
            </a:endParaRPr>
          </a:p>
          <a:p>
            <a:pPr indent="0" lvl="0" marL="0" rtl="0" algn="l">
              <a:spcBef>
                <a:spcPts val="20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CCCCCC"/>
                </a:solidFill>
              </a:rPr>
              <a:t>Product ID: 1893</a:t>
            </a:r>
            <a:endParaRPr sz="1350">
              <a:solidFill>
                <a:srgbClr val="CCCCCC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CCCCCC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50">
                <a:solidFill>
                  <a:srgbClr val="CCCCCC"/>
                </a:solidFill>
              </a:rPr>
              <a:t>Multimeter: </a:t>
            </a:r>
            <a:r>
              <a:rPr lang="en" sz="1350">
                <a:solidFill>
                  <a:srgbClr val="CCCCCC"/>
                </a:solidFill>
              </a:rPr>
              <a:t>Adafruit INA260 High or Low Side Voltage, Current, Power Sensor</a:t>
            </a:r>
            <a:endParaRPr sz="1350">
              <a:solidFill>
                <a:srgbClr val="CCCCCC"/>
              </a:solidFill>
            </a:endParaRPr>
          </a:p>
          <a:p>
            <a:pPr indent="0" lvl="0" marL="0" rtl="0" algn="l">
              <a:spcBef>
                <a:spcPts val="20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CCCCCC"/>
                </a:solidFill>
              </a:rPr>
              <a:t>Product ID: 4226</a:t>
            </a:r>
            <a:endParaRPr b="1" sz="1350">
              <a:solidFill>
                <a:srgbClr val="CCCCCC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solidFill>
                <a:srgbClr val="CCCCCC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50">
                <a:solidFill>
                  <a:srgbClr val="CCCCCC"/>
                </a:solidFill>
              </a:rPr>
              <a:t>Flex Sensor: </a:t>
            </a:r>
            <a:r>
              <a:rPr lang="en" sz="1350">
                <a:solidFill>
                  <a:srgbClr val="CCCCCC"/>
                </a:solidFill>
              </a:rPr>
              <a:t>Short Flex Sensor</a:t>
            </a:r>
            <a:endParaRPr sz="1350">
              <a:solidFill>
                <a:srgbClr val="CCCCCC"/>
              </a:solidFill>
            </a:endParaRPr>
          </a:p>
          <a:p>
            <a:pPr indent="0" lvl="0" marL="0" rtl="0" algn="l">
              <a:spcBef>
                <a:spcPts val="200"/>
              </a:spcBef>
              <a:spcAft>
                <a:spcPts val="800"/>
              </a:spcAft>
              <a:buNone/>
            </a:pPr>
            <a:r>
              <a:rPr lang="en" sz="1350">
                <a:solidFill>
                  <a:srgbClr val="CCCCCC"/>
                </a:solidFill>
              </a:rPr>
              <a:t>Product ID: 1070</a:t>
            </a:r>
            <a:endParaRPr sz="1300">
              <a:solidFill>
                <a:srgbClr val="CCCCCC"/>
              </a:solidFill>
            </a:endParaRPr>
          </a:p>
        </p:txBody>
      </p:sp>
      <p:pic>
        <p:nvPicPr>
          <p:cNvPr id="90" name="Google Shape;9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53000" y="3974875"/>
            <a:ext cx="1280000" cy="960656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52999" y="3014225"/>
            <a:ext cx="1280000" cy="960654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53002" y="2053575"/>
            <a:ext cx="1280000" cy="960652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53000" y="1092925"/>
            <a:ext cx="1280000" cy="960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Voltage Table</a:t>
            </a:r>
            <a:endParaRPr/>
          </a:p>
        </p:txBody>
      </p:sp>
      <p:graphicFrame>
        <p:nvGraphicFramePr>
          <p:cNvPr id="99" name="Google Shape;99;p18"/>
          <p:cNvGraphicFramePr/>
          <p:nvPr/>
        </p:nvGraphicFramePr>
        <p:xfrm>
          <a:off x="952500" y="1428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{D3BF12EB-ED2D-4C61-B0F0-B0F16D95EF80}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Component</a:t>
                      </a:r>
                      <a:endParaRPr b="1">
                        <a:solidFill>
                          <a:schemeClr val="dk1"/>
                        </a:solidFill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T="91425" marB="91425" marR="91425" marL="91425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Voltage</a:t>
                      </a:r>
                      <a:endParaRPr b="1">
                        <a:solidFill>
                          <a:schemeClr val="dk1"/>
                        </a:solidFill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T="91425" marB="91425" marR="91425" marL="91425">
                    <a:solidFill>
                      <a:schemeClr val="accent1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Microcontroller</a:t>
                      </a:r>
                      <a:endParaRPr>
                        <a:solidFill>
                          <a:schemeClr val="dk1"/>
                        </a:solidFill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T="91425" marB="91425" marR="91425" marL="91425"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3.3V</a:t>
                      </a:r>
                      <a:endParaRPr>
                        <a:solidFill>
                          <a:schemeClr val="dk1"/>
                        </a:solidFill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T="91425" marB="91425" marR="91425" marL="91425">
                    <a:solidFill>
                      <a:schemeClr val="dk2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GPS</a:t>
                      </a:r>
                      <a:endParaRPr>
                        <a:solidFill>
                          <a:schemeClr val="dk1"/>
                        </a:solidFill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T="91425" marB="91425" marR="91425" marL="91425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3.3V</a:t>
                      </a:r>
                      <a:endParaRPr>
                        <a:solidFill>
                          <a:schemeClr val="dk1"/>
                        </a:solidFill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T="91425" marB="91425" marR="91425" marL="91425">
                    <a:solidFill>
                      <a:schemeClr val="accent3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Barometer</a:t>
                      </a:r>
                      <a:endParaRPr>
                        <a:solidFill>
                          <a:schemeClr val="dk1"/>
                        </a:solidFill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T="91425" marB="91425" marR="91425" marL="91425"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2-3.6V</a:t>
                      </a:r>
                      <a:endParaRPr>
                        <a:solidFill>
                          <a:schemeClr val="dk1"/>
                        </a:solidFill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T="91425" marB="91425" marR="91425" marL="91425">
                    <a:solidFill>
                      <a:schemeClr val="dk2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Multimeter</a:t>
                      </a:r>
                      <a:endParaRPr>
                        <a:solidFill>
                          <a:schemeClr val="dk1"/>
                        </a:solidFill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T="91425" marB="91425" marR="91425" marL="91425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3V or 5V</a:t>
                      </a:r>
                      <a:endParaRPr>
                        <a:solidFill>
                          <a:schemeClr val="dk1"/>
                        </a:solidFill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T="91425" marB="91425" marR="91425" marL="91425">
                    <a:solidFill>
                      <a:schemeClr val="accent3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Flex Sensor</a:t>
                      </a:r>
                      <a:endParaRPr>
                        <a:solidFill>
                          <a:schemeClr val="dk1"/>
                        </a:solidFill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T="91425" marB="91425" marR="91425" marL="91425"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3.3V or 5V</a:t>
                      </a:r>
                      <a:endParaRPr>
                        <a:solidFill>
                          <a:schemeClr val="dk1"/>
                        </a:solidFill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T="91425" marB="91425" marR="91425" marL="91425">
                    <a:solidFill>
                      <a:schemeClr val="dk2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MicroSD Shield</a:t>
                      </a:r>
                      <a:endParaRPr>
                        <a:solidFill>
                          <a:schemeClr val="dk1"/>
                        </a:solidFill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T="91425" marB="91425" marR="91425" marL="91425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5V</a:t>
                      </a:r>
                      <a:endParaRPr>
                        <a:solidFill>
                          <a:schemeClr val="dk1"/>
                        </a:solidFill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T="91425" marB="91425" marR="91425" marL="91425">
                    <a:solidFill>
                      <a:schemeClr val="accent3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19"/>
          <p:cNvPicPr preferRelativeResize="0"/>
          <p:nvPr/>
        </p:nvPicPr>
        <p:blipFill rotWithShape="1">
          <a:blip r:embed="rId3">
            <a:alphaModFix amt="40000"/>
          </a:blip>
          <a:srcRect b="11162" l="0" r="0" t="4463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Preliminary Parts List</a:t>
            </a:r>
            <a:endParaRPr/>
          </a:p>
        </p:txBody>
      </p:sp>
      <p:sp>
        <p:nvSpPr>
          <p:cNvPr id="106" name="Google Shape;106;p19"/>
          <p:cNvSpPr txBox="1"/>
          <p:nvPr>
            <p:ph idx="1" type="body"/>
          </p:nvPr>
        </p:nvSpPr>
        <p:spPr>
          <a:xfrm>
            <a:off x="311700" y="10762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CCCCCC"/>
                </a:solidFill>
              </a:rPr>
              <a:t>SENSORS</a:t>
            </a:r>
            <a:endParaRPr b="1">
              <a:solidFill>
                <a:srgbClr val="CCCCCC"/>
              </a:solidFill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Clr>
                <a:srgbClr val="CCCCCC"/>
              </a:buClr>
              <a:buSzPts val="1400"/>
              <a:buChar char="●"/>
            </a:pPr>
            <a:r>
              <a:rPr lang="en" sz="1400">
                <a:solidFill>
                  <a:srgbClr val="CCCCCC"/>
                </a:solidFill>
              </a:rPr>
              <a:t>Microcontroller (TBD)</a:t>
            </a:r>
            <a:endParaRPr sz="1400">
              <a:solidFill>
                <a:srgbClr val="CCCCCC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Char char="●"/>
            </a:pPr>
            <a:r>
              <a:rPr lang="en" sz="1400">
                <a:solidFill>
                  <a:srgbClr val="CCCCCC"/>
                </a:solidFill>
              </a:rPr>
              <a:t>GPS ($19.95, 5.7g)</a:t>
            </a:r>
            <a:endParaRPr sz="1400">
              <a:solidFill>
                <a:srgbClr val="CCCCCC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Char char="●"/>
            </a:pPr>
            <a:r>
              <a:rPr lang="en" sz="1400">
                <a:solidFill>
                  <a:srgbClr val="CCCCCC"/>
                </a:solidFill>
              </a:rPr>
              <a:t>Barometer ($9.95, 1.2g)</a:t>
            </a:r>
            <a:endParaRPr sz="1400">
              <a:solidFill>
                <a:srgbClr val="CCCCCC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Char char="●"/>
            </a:pPr>
            <a:r>
              <a:rPr lang="en" sz="1400">
                <a:solidFill>
                  <a:srgbClr val="CCCCCC"/>
                </a:solidFill>
              </a:rPr>
              <a:t>Multimeter ($9.95, 2.0g)</a:t>
            </a:r>
            <a:endParaRPr sz="1400">
              <a:solidFill>
                <a:srgbClr val="CCCCCC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Char char="●"/>
            </a:pPr>
            <a:r>
              <a:rPr lang="en" sz="1400">
                <a:solidFill>
                  <a:srgbClr val="CCCCCC"/>
                </a:solidFill>
              </a:rPr>
              <a:t>Flex Sensor ($7.95, 0.27g)</a:t>
            </a:r>
            <a:endParaRPr sz="1400">
              <a:solidFill>
                <a:srgbClr val="CCCCCC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Char char="●"/>
            </a:pPr>
            <a:r>
              <a:rPr lang="en" sz="1400">
                <a:solidFill>
                  <a:srgbClr val="CCCCCC"/>
                </a:solidFill>
              </a:rPr>
              <a:t>MicroSD Shield ($7.50)</a:t>
            </a:r>
            <a:endParaRPr sz="1400">
              <a:solidFill>
                <a:srgbClr val="CCCCCC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Char char="●"/>
            </a:pPr>
            <a:r>
              <a:rPr lang="en" sz="1400">
                <a:solidFill>
                  <a:srgbClr val="CCCCCC"/>
                </a:solidFill>
              </a:rPr>
              <a:t>Vibration Sensor ($0.95, 0.3g)</a:t>
            </a:r>
            <a:endParaRPr sz="1400">
              <a:solidFill>
                <a:srgbClr val="CCCCCC"/>
              </a:solidFill>
            </a:endParaRPr>
          </a:p>
        </p:txBody>
      </p:sp>
      <p:sp>
        <p:nvSpPr>
          <p:cNvPr id="107" name="Google Shape;107;p19"/>
          <p:cNvSpPr txBox="1"/>
          <p:nvPr>
            <p:ph idx="1" type="body"/>
          </p:nvPr>
        </p:nvSpPr>
        <p:spPr>
          <a:xfrm>
            <a:off x="4572000" y="10762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CCCCCC"/>
                </a:solidFill>
              </a:rPr>
              <a:t>	</a:t>
            </a:r>
            <a:r>
              <a:rPr b="1" lang="en">
                <a:solidFill>
                  <a:srgbClr val="CCCCCC"/>
                </a:solidFill>
              </a:rPr>
              <a:t>OTHER</a:t>
            </a:r>
            <a:endParaRPr b="1">
              <a:solidFill>
                <a:srgbClr val="CCCCCC"/>
              </a:solidFill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Clr>
                <a:srgbClr val="CCCCCC"/>
              </a:buClr>
              <a:buSzPts val="1400"/>
              <a:buChar char="●"/>
            </a:pPr>
            <a:r>
              <a:rPr lang="en" sz="1400">
                <a:solidFill>
                  <a:srgbClr val="CCCCCC"/>
                </a:solidFill>
              </a:rPr>
              <a:t>MicroSD Card ($11.50)</a:t>
            </a:r>
            <a:endParaRPr sz="1400">
              <a:solidFill>
                <a:srgbClr val="CCCCCC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Char char="●"/>
            </a:pPr>
            <a:r>
              <a:rPr lang="en" sz="1400">
                <a:solidFill>
                  <a:srgbClr val="CCCCCC"/>
                </a:solidFill>
              </a:rPr>
              <a:t>Buzzer ($1.95, 0.7g)</a:t>
            </a:r>
            <a:endParaRPr sz="1400">
              <a:solidFill>
                <a:srgbClr val="CCCCCC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Char char="●"/>
            </a:pPr>
            <a:r>
              <a:rPr lang="en" sz="1400">
                <a:solidFill>
                  <a:srgbClr val="CCCCCC"/>
                </a:solidFill>
              </a:rPr>
              <a:t>Battery ($2, 1.9g)</a:t>
            </a:r>
            <a:endParaRPr sz="1400">
              <a:solidFill>
                <a:srgbClr val="CCCCCC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Char char="●"/>
            </a:pPr>
            <a:r>
              <a:rPr lang="en" sz="1400">
                <a:solidFill>
                  <a:srgbClr val="CCCCCC"/>
                </a:solidFill>
              </a:rPr>
              <a:t>Battery Charger (~$7)</a:t>
            </a:r>
            <a:endParaRPr sz="1400">
              <a:solidFill>
                <a:srgbClr val="CCCCCC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Char char="●"/>
            </a:pPr>
            <a:r>
              <a:rPr lang="en" sz="1400">
                <a:solidFill>
                  <a:srgbClr val="CCCCCC"/>
                </a:solidFill>
              </a:rPr>
              <a:t>Electrical Components (TBD)</a:t>
            </a:r>
            <a:endParaRPr sz="1400">
              <a:solidFill>
                <a:srgbClr val="CCCCCC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Char char="●"/>
            </a:pPr>
            <a:r>
              <a:rPr lang="en" sz="1400">
                <a:solidFill>
                  <a:srgbClr val="CCCCCC"/>
                </a:solidFill>
              </a:rPr>
              <a:t>Perf Board ($5)</a:t>
            </a:r>
            <a:endParaRPr sz="1400">
              <a:solidFill>
                <a:srgbClr val="CCCCCC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Char char="●"/>
            </a:pPr>
            <a:r>
              <a:rPr lang="en" sz="1400">
                <a:solidFill>
                  <a:srgbClr val="CCCCCC"/>
                </a:solidFill>
              </a:rPr>
              <a:t>Structure (Cost TBD, 79.31g)</a:t>
            </a:r>
            <a:endParaRPr sz="1400">
              <a:solidFill>
                <a:srgbClr val="CCCCCC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Char char="●"/>
            </a:pPr>
            <a:r>
              <a:rPr lang="en" sz="1400">
                <a:solidFill>
                  <a:srgbClr val="CCCCCC"/>
                </a:solidFill>
              </a:rPr>
              <a:t>Mounting Hardware (TBD)</a:t>
            </a:r>
            <a:endParaRPr sz="1400">
              <a:solidFill>
                <a:srgbClr val="CCCCCC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20"/>
          <p:cNvPicPr preferRelativeResize="0"/>
          <p:nvPr/>
        </p:nvPicPr>
        <p:blipFill rotWithShape="1">
          <a:blip r:embed="rId3">
            <a:alphaModFix amt="20000"/>
          </a:blip>
          <a:srcRect b="0" l="11111" r="0" t="0"/>
          <a:stretch/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Programming Language &amp; Microcontroller</a:t>
            </a:r>
            <a:endParaRPr/>
          </a:p>
        </p:txBody>
      </p:sp>
      <p:sp>
        <p:nvSpPr>
          <p:cNvPr id="114" name="Google Shape;114;p20"/>
          <p:cNvSpPr txBox="1"/>
          <p:nvPr>
            <p:ph idx="1" type="body"/>
          </p:nvPr>
        </p:nvSpPr>
        <p:spPr>
          <a:xfrm>
            <a:off x="45720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CCCCCC"/>
                </a:solidFill>
              </a:rPr>
              <a:t>MICROCONTROLLER</a:t>
            </a:r>
            <a:endParaRPr b="1">
              <a:solidFill>
                <a:srgbClr val="CCCCCC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CCCCCC"/>
                </a:solidFill>
              </a:rPr>
              <a:t>Teensy 3.5 or 4.1</a:t>
            </a:r>
            <a:endParaRPr b="1" sz="1400">
              <a:solidFill>
                <a:srgbClr val="CCCCCC"/>
              </a:solidFill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Clr>
                <a:srgbClr val="CCCCCC"/>
              </a:buClr>
              <a:buSzPts val="1400"/>
              <a:buChar char="●"/>
            </a:pPr>
            <a:r>
              <a:rPr lang="en" sz="1400">
                <a:solidFill>
                  <a:srgbClr val="CCCCCC"/>
                </a:solidFill>
              </a:rPr>
              <a:t>Powered by 9V Battery</a:t>
            </a:r>
            <a:endParaRPr sz="1400">
              <a:solidFill>
                <a:srgbClr val="CCCCCC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Char char="●"/>
            </a:pPr>
            <a:r>
              <a:rPr lang="en" sz="1400">
                <a:solidFill>
                  <a:srgbClr val="CCCCCC"/>
                </a:solidFill>
              </a:rPr>
              <a:t>Price range ~$25-35</a:t>
            </a:r>
            <a:endParaRPr sz="1400">
              <a:solidFill>
                <a:srgbClr val="CCCCCC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Char char="●"/>
            </a:pPr>
            <a:r>
              <a:rPr lang="en" sz="1400">
                <a:solidFill>
                  <a:srgbClr val="CCCCCC"/>
                </a:solidFill>
              </a:rPr>
              <a:t>42 I/O Points</a:t>
            </a:r>
            <a:endParaRPr sz="1400">
              <a:solidFill>
                <a:srgbClr val="CCCCCC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Char char="●"/>
            </a:pPr>
            <a:r>
              <a:rPr lang="en" sz="1400">
                <a:solidFill>
                  <a:srgbClr val="CCCCCC"/>
                </a:solidFill>
              </a:rPr>
              <a:t>Voltage Regulator Onboard </a:t>
            </a:r>
            <a:endParaRPr sz="1400">
              <a:solidFill>
                <a:srgbClr val="CCCCCC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Char char="●"/>
            </a:pPr>
            <a:r>
              <a:rPr lang="en" sz="1400">
                <a:solidFill>
                  <a:srgbClr val="CCCCCC"/>
                </a:solidFill>
              </a:rPr>
              <a:t>3 I2C, SPI, CAN and 8 Serial Ports.</a:t>
            </a:r>
            <a:endParaRPr sz="1400">
              <a:solidFill>
                <a:srgbClr val="CCCCCC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Char char="●"/>
            </a:pPr>
            <a:r>
              <a:rPr b="1" lang="en" sz="1400">
                <a:solidFill>
                  <a:srgbClr val="CCCCCC"/>
                </a:solidFill>
              </a:rPr>
              <a:t>Team will decide exact microcontroller</a:t>
            </a:r>
            <a:endParaRPr b="1" sz="1400">
              <a:solidFill>
                <a:srgbClr val="CCCCCC"/>
              </a:solidFill>
            </a:endParaRPr>
          </a:p>
        </p:txBody>
      </p:sp>
      <p:sp>
        <p:nvSpPr>
          <p:cNvPr id="115" name="Google Shape;115;p20"/>
          <p:cNvSpPr txBox="1"/>
          <p:nvPr>
            <p:ph idx="1" type="body"/>
          </p:nvPr>
        </p:nvSpPr>
        <p:spPr>
          <a:xfrm>
            <a:off x="311700" y="1107125"/>
            <a:ext cx="4260300" cy="34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CCCCCC"/>
                </a:solidFill>
              </a:rPr>
              <a:t>	</a:t>
            </a:r>
            <a:r>
              <a:rPr b="1" lang="en">
                <a:solidFill>
                  <a:srgbClr val="CCCCCC"/>
                </a:solidFill>
              </a:rPr>
              <a:t>PROGRAMMING LANGUAGE</a:t>
            </a:r>
            <a:endParaRPr b="1">
              <a:solidFill>
                <a:srgbClr val="CCCCCC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CCCCCC"/>
                </a:solidFill>
              </a:rPr>
              <a:t>	</a:t>
            </a:r>
            <a:r>
              <a:rPr b="1" lang="en" sz="1400">
                <a:solidFill>
                  <a:srgbClr val="CCCCCC"/>
                </a:solidFill>
              </a:rPr>
              <a:t>Arduino</a:t>
            </a:r>
            <a:endParaRPr b="1" sz="1400">
              <a:solidFill>
                <a:srgbClr val="CCCCCC"/>
              </a:solidFill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Clr>
                <a:srgbClr val="CCCCCC"/>
              </a:buClr>
              <a:buSzPts val="1400"/>
              <a:buChar char="●"/>
            </a:pPr>
            <a:r>
              <a:rPr lang="en" sz="1400">
                <a:solidFill>
                  <a:srgbClr val="CCCCCC"/>
                </a:solidFill>
              </a:rPr>
              <a:t>Cross Platform Compatibility</a:t>
            </a:r>
            <a:endParaRPr sz="1400">
              <a:solidFill>
                <a:srgbClr val="CCCCCC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Char char="●"/>
            </a:pPr>
            <a:r>
              <a:rPr lang="en" sz="1400">
                <a:solidFill>
                  <a:srgbClr val="CCCCCC"/>
                </a:solidFill>
              </a:rPr>
              <a:t>Convenient &amp; Simple to fix</a:t>
            </a:r>
            <a:endParaRPr sz="1400">
              <a:solidFill>
                <a:srgbClr val="CCCCCC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Char char="●"/>
            </a:pPr>
            <a:r>
              <a:rPr lang="en" sz="1400">
                <a:solidFill>
                  <a:srgbClr val="CCCCCC"/>
                </a:solidFill>
              </a:rPr>
              <a:t>Help available if needed</a:t>
            </a:r>
            <a:endParaRPr sz="1400">
              <a:solidFill>
                <a:srgbClr val="CCCCCC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Char char="●"/>
            </a:pPr>
            <a:r>
              <a:rPr lang="en" sz="1400">
                <a:solidFill>
                  <a:srgbClr val="CCCCCC"/>
                </a:solidFill>
              </a:rPr>
              <a:t>Tons of libraries, C++ derivative, Active Community </a:t>
            </a:r>
            <a:endParaRPr sz="1400">
              <a:solidFill>
                <a:srgbClr val="CCCCCC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Char char="●"/>
            </a:pPr>
            <a:r>
              <a:rPr lang="en" sz="1400">
                <a:solidFill>
                  <a:srgbClr val="CCCCCC"/>
                </a:solidFill>
              </a:rPr>
              <a:t>Fits the scale of the project</a:t>
            </a:r>
            <a:endParaRPr sz="1400">
              <a:solidFill>
                <a:srgbClr val="CCCCCC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Char char="●"/>
            </a:pPr>
            <a:r>
              <a:rPr b="1" lang="en" sz="1400">
                <a:solidFill>
                  <a:srgbClr val="CCCCCC"/>
                </a:solidFill>
              </a:rPr>
              <a:t>Team has decided on this language</a:t>
            </a:r>
            <a:endParaRPr b="1" sz="1400">
              <a:solidFill>
                <a:srgbClr val="CCCCCC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Systems Block Diagram</a:t>
            </a:r>
            <a:endParaRPr/>
          </a:p>
        </p:txBody>
      </p:sp>
      <p:sp>
        <p:nvSpPr>
          <p:cNvPr id="121" name="Google Shape;121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122" name="Google Shape;12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08775" y="643150"/>
            <a:ext cx="1323526" cy="374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2775" y="1152475"/>
            <a:ext cx="6261427" cy="370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